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6" r:id="rId3"/>
    <p:sldMasterId id="2147483699" r:id="rId4"/>
    <p:sldMasterId id="2147483711" r:id="rId5"/>
    <p:sldMasterId id="2147483723" r:id="rId6"/>
  </p:sldMasterIdLst>
  <p:sldIdLst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3" autoAdjust="0"/>
    <p:restoredTop sz="94660"/>
  </p:normalViewPr>
  <p:slideViewPr>
    <p:cSldViewPr snapToGrid="0">
      <p:cViewPr>
        <p:scale>
          <a:sx n="46" d="100"/>
          <a:sy n="46" d="100"/>
        </p:scale>
        <p:origin x="1362" y="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titlemaster_m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1"/>
            <a:ext cx="12192000" cy="686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7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06400" y="6248400"/>
            <a:ext cx="2540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3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347200" y="6248400"/>
            <a:ext cx="2540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fld id="{A2F2693A-660F-406D-BCB4-94516797656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149600" y="3429000"/>
            <a:ext cx="85344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1117600" y="1371600"/>
            <a:ext cx="1016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12509389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68D584-A986-44A5-809F-DB8BCC9BA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19673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652000" y="228600"/>
            <a:ext cx="21336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51200" y="228600"/>
            <a:ext cx="61976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57638F-1C51-4D15-A9CA-99A29BF4F26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15070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1200" y="228600"/>
            <a:ext cx="85344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51200" y="1600200"/>
            <a:ext cx="4165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600200"/>
            <a:ext cx="4165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03201" y="6248400"/>
            <a:ext cx="2535767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45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BB03A3C5-F417-4A91-A2F8-ABC8E56B0D2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292632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F71EFB-2B37-4A5F-83FB-929EC22233A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2609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504C1C-1D56-4C83-B2FD-23DDE4F6723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36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D6711C-CBA3-4C22-A219-58801A614D4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1216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645DD-0BCB-47C0-877F-42437D2C6EE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0908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7B4D1-FF26-4322-80A5-7DF4526BCCF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7578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DDF101-343C-4EE7-9A35-7016EF0A9E2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5950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283BEA-B8EE-4ADA-84A6-BAA2C6A13E7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077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5D775D-14D1-41A9-8471-C28946038AA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165843"/>
      </p:ext>
    </p:extLst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CC0572-CB9D-4DF5-9B4A-17E22CFF582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317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995A65-E5E9-4046-BE22-184A0BEB225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1690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FC3B08-A96D-4174-9209-E3123D00314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561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98631B-3DAC-413A-8DD5-D97F1BFD491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0445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639A6698-8AA3-4F67-AC49-76F46B01C76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0568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titlemaster_m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1"/>
            <a:ext cx="12192000" cy="686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7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06400" y="6248400"/>
            <a:ext cx="2540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3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347200" y="6248400"/>
            <a:ext cx="2540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fld id="{A2F2693A-660F-406D-BCB4-94516797656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149600" y="3429000"/>
            <a:ext cx="85344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1117600" y="1371600"/>
            <a:ext cx="1016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3738725"/>
      </p:ext>
    </p:extLst>
  </p:cSld>
  <p:clrMapOvr>
    <a:masterClrMapping/>
  </p:clrMapOvr>
  <p:transition spd="slow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5D775D-14D1-41A9-8471-C28946038AA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066851"/>
      </p:ext>
    </p:extLst>
  </p:cSld>
  <p:clrMapOvr>
    <a:masterClrMapping/>
  </p:clrMapOvr>
  <p:transition spd="slow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95EDA6-8865-4BDD-B961-A6B000A367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761449"/>
      </p:ext>
    </p:extLst>
  </p:cSld>
  <p:clrMapOvr>
    <a:masterClrMapping/>
  </p:clrMapOvr>
  <p:transition spd="slow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51200" y="1600200"/>
            <a:ext cx="4165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600200"/>
            <a:ext cx="4165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ED853D-4FE8-468A-8093-5582B9DAE3A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699863"/>
      </p:ext>
    </p:extLst>
  </p:cSld>
  <p:clrMapOvr>
    <a:masterClrMapping/>
  </p:clrMapOvr>
  <p:transition spd="slow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EB9E61-F91C-46C3-A0D6-976E1ECE929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95543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95EDA6-8865-4BDD-B961-A6B000A367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321342"/>
      </p:ext>
    </p:extLst>
  </p:cSld>
  <p:clrMapOvr>
    <a:masterClrMapping/>
  </p:clrMapOvr>
  <p:transition spd="slow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BA7CF5-CECF-40B4-BC07-D13C9CFA805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157581"/>
      </p:ext>
    </p:extLst>
  </p:cSld>
  <p:clrMapOvr>
    <a:masterClrMapping/>
  </p:clrMapOvr>
  <p:transition spd="slow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8FEE9-346F-43B0-81AB-4845C62ADF5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115073"/>
      </p:ext>
    </p:extLst>
  </p:cSld>
  <p:clrMapOvr>
    <a:masterClrMapping/>
  </p:clrMapOvr>
  <p:transition spd="slow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4CEB5F-61D6-4742-A6EA-11BF7BAC157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776"/>
      </p:ext>
    </p:extLst>
  </p:cSld>
  <p:clrMapOvr>
    <a:masterClrMapping/>
  </p:clrMapOvr>
  <p:transition spd="slow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5C6073-A586-4CE6-B027-B910BD4EF2A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937062"/>
      </p:ext>
    </p:extLst>
  </p:cSld>
  <p:clrMapOvr>
    <a:masterClrMapping/>
  </p:clrMapOvr>
  <p:transition spd="slow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68D584-A986-44A5-809F-DB8BCC9BA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726687"/>
      </p:ext>
    </p:extLst>
  </p:cSld>
  <p:clrMapOvr>
    <a:masterClrMapping/>
  </p:clrMapOvr>
  <p:transition spd="slow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652000" y="228600"/>
            <a:ext cx="21336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51200" y="228600"/>
            <a:ext cx="61976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57638F-1C51-4D15-A9CA-99A29BF4F26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843582"/>
      </p:ext>
    </p:extLst>
  </p:cSld>
  <p:clrMapOvr>
    <a:masterClrMapping/>
  </p:clrMapOvr>
  <p:transition spd="slow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1200" y="228600"/>
            <a:ext cx="85344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51200" y="1600200"/>
            <a:ext cx="4165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600200"/>
            <a:ext cx="4165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03201" y="6248400"/>
            <a:ext cx="2535767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45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BB03A3C5-F417-4A91-A2F8-ABC8E56B0D2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055999"/>
      </p:ext>
    </p:extLst>
  </p:cSld>
  <p:clrMapOvr>
    <a:masterClrMapping/>
  </p:clrMapOvr>
  <p:transition spd="slow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reeform 2"/>
          <p:cNvSpPr>
            <a:spLocks/>
          </p:cNvSpPr>
          <p:nvPr/>
        </p:nvSpPr>
        <p:spPr bwMode="blackWhite">
          <a:xfrm>
            <a:off x="27517" y="12701"/>
            <a:ext cx="1186180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000000"/>
              </a:solidFill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828800" y="1511300"/>
            <a:ext cx="85344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65867" y="4051300"/>
            <a:ext cx="8043333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FCE0C704-B7BB-4C50-B96D-ED89AFAEA3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43016" name="Group 8"/>
          <p:cNvGrpSpPr>
            <a:grpSpLocks/>
          </p:cNvGrpSpPr>
          <p:nvPr/>
        </p:nvGrpSpPr>
        <p:grpSpPr bwMode="auto">
          <a:xfrm>
            <a:off x="260351" y="234950"/>
            <a:ext cx="5050367" cy="1778000"/>
            <a:chOff x="123" y="148"/>
            <a:chExt cx="2386" cy="1120"/>
          </a:xfrm>
        </p:grpSpPr>
        <p:sp>
          <p:nvSpPr>
            <p:cNvPr id="43017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3018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3019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43020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43021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22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23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24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25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43026" name="Group 18"/>
          <p:cNvGrpSpPr>
            <a:grpSpLocks/>
          </p:cNvGrpSpPr>
          <p:nvPr/>
        </p:nvGrpSpPr>
        <p:grpSpPr bwMode="auto">
          <a:xfrm>
            <a:off x="10553700" y="4368801"/>
            <a:ext cx="990600" cy="1058863"/>
            <a:chOff x="4986" y="2752"/>
            <a:chExt cx="468" cy="667"/>
          </a:xfrm>
        </p:grpSpPr>
        <p:sp>
          <p:nvSpPr>
            <p:cNvPr id="43027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3028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3029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43030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43031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32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33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34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35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43036" name="Freeform 28"/>
          <p:cNvSpPr>
            <a:spLocks/>
          </p:cNvSpPr>
          <p:nvPr/>
        </p:nvSpPr>
        <p:spPr bwMode="auto">
          <a:xfrm>
            <a:off x="1202267" y="5054601"/>
            <a:ext cx="9076267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000000"/>
              </a:solidFill>
            </a:endParaRPr>
          </a:p>
        </p:txBody>
      </p:sp>
      <p:sp>
        <p:nvSpPr>
          <p:cNvPr id="43037" name="Freeform 29"/>
          <p:cNvSpPr>
            <a:spLocks/>
          </p:cNvSpPr>
          <p:nvPr/>
        </p:nvSpPr>
        <p:spPr bwMode="auto">
          <a:xfrm>
            <a:off x="5435600" y="1930400"/>
            <a:ext cx="1185333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65915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4B8620-4067-4324-ABE1-67AC2430553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80793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85A42B-A4C1-48CB-8A2F-664DDB5DD8F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317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51200" y="1600200"/>
            <a:ext cx="4165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600200"/>
            <a:ext cx="4165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ED853D-4FE8-468A-8093-5582B9DAE3A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955046"/>
      </p:ext>
    </p:extLst>
  </p:cSld>
  <p:clrMapOvr>
    <a:masterClrMapping/>
  </p:clrMapOvr>
  <p:transition spd="slow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828800"/>
            <a:ext cx="50292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6800" y="1828800"/>
            <a:ext cx="50292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EFFC54-1AA3-4A3C-9C6B-08BA6652980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42896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F799C7-9473-455D-9FB8-0A81A0A1D3F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99655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080C51-4923-4E16-8537-F2B7D6AF425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37103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CB0F01-4D85-4C44-807B-61141F73079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32506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FA8F43-94A0-452A-965C-623BCF8B37C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80541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21DD08-74E4-4693-91CE-3A74B3FE443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45323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AF2E59-8FF6-40E2-9467-C9F772AA7A0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18908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10600" y="152400"/>
            <a:ext cx="25654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52400"/>
            <a:ext cx="74930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638EE7-3218-4AFD-9709-7E2CFE409E2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81339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reeform 2"/>
          <p:cNvSpPr>
            <a:spLocks/>
          </p:cNvSpPr>
          <p:nvPr/>
        </p:nvSpPr>
        <p:spPr bwMode="blackWhite">
          <a:xfrm>
            <a:off x="27517" y="12701"/>
            <a:ext cx="1186180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000000"/>
              </a:solidFill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828800" y="1511300"/>
            <a:ext cx="85344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65867" y="4051300"/>
            <a:ext cx="8043333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FCE0C704-B7BB-4C50-B96D-ED89AFAEA3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43016" name="Group 8"/>
          <p:cNvGrpSpPr>
            <a:grpSpLocks/>
          </p:cNvGrpSpPr>
          <p:nvPr/>
        </p:nvGrpSpPr>
        <p:grpSpPr bwMode="auto">
          <a:xfrm>
            <a:off x="260351" y="234950"/>
            <a:ext cx="5050367" cy="1778000"/>
            <a:chOff x="123" y="148"/>
            <a:chExt cx="2386" cy="1120"/>
          </a:xfrm>
        </p:grpSpPr>
        <p:sp>
          <p:nvSpPr>
            <p:cNvPr id="43017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3018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3019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43020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43021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22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23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24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25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43026" name="Group 18"/>
          <p:cNvGrpSpPr>
            <a:grpSpLocks/>
          </p:cNvGrpSpPr>
          <p:nvPr/>
        </p:nvGrpSpPr>
        <p:grpSpPr bwMode="auto">
          <a:xfrm>
            <a:off x="10553700" y="4368801"/>
            <a:ext cx="990600" cy="1058863"/>
            <a:chOff x="4986" y="2752"/>
            <a:chExt cx="468" cy="667"/>
          </a:xfrm>
        </p:grpSpPr>
        <p:sp>
          <p:nvSpPr>
            <p:cNvPr id="43027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3028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3029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43030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43031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32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33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34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35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43036" name="Freeform 28"/>
          <p:cNvSpPr>
            <a:spLocks/>
          </p:cNvSpPr>
          <p:nvPr/>
        </p:nvSpPr>
        <p:spPr bwMode="auto">
          <a:xfrm>
            <a:off x="1202267" y="5054601"/>
            <a:ext cx="9076267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000000"/>
              </a:solidFill>
            </a:endParaRPr>
          </a:p>
        </p:txBody>
      </p:sp>
      <p:sp>
        <p:nvSpPr>
          <p:cNvPr id="43037" name="Freeform 29"/>
          <p:cNvSpPr>
            <a:spLocks/>
          </p:cNvSpPr>
          <p:nvPr/>
        </p:nvSpPr>
        <p:spPr bwMode="auto">
          <a:xfrm>
            <a:off x="5435600" y="1930400"/>
            <a:ext cx="1185333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0231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4B8620-4067-4324-ABE1-67AC2430553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495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EB9E61-F91C-46C3-A0D6-976E1ECE929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0781"/>
      </p:ext>
    </p:extLst>
  </p:cSld>
  <p:clrMapOvr>
    <a:masterClrMapping/>
  </p:clrMapOvr>
  <p:transition spd="slow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85A42B-A4C1-48CB-8A2F-664DDB5DD8F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52540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828800"/>
            <a:ext cx="50292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6800" y="1828800"/>
            <a:ext cx="50292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EFFC54-1AA3-4A3C-9C6B-08BA6652980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24328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F799C7-9473-455D-9FB8-0A81A0A1D3F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97835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080C51-4923-4E16-8537-F2B7D6AF425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9873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CB0F01-4D85-4C44-807B-61141F73079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96349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FA8F43-94A0-452A-965C-623BCF8B37C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9328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21DD08-74E4-4693-91CE-3A74B3FE443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23769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AF2E59-8FF6-40E2-9467-C9F772AA7A0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82609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10600" y="152400"/>
            <a:ext cx="25654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52400"/>
            <a:ext cx="74930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638EE7-3218-4AFD-9709-7E2CFE409E2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56245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reeform 2"/>
          <p:cNvSpPr>
            <a:spLocks/>
          </p:cNvSpPr>
          <p:nvPr/>
        </p:nvSpPr>
        <p:spPr bwMode="blackWhite">
          <a:xfrm>
            <a:off x="27517" y="12701"/>
            <a:ext cx="1186180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000000"/>
              </a:solidFill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828800" y="1511300"/>
            <a:ext cx="85344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65867" y="4051300"/>
            <a:ext cx="8043333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FCE0C704-B7BB-4C50-B96D-ED89AFAEA3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43016" name="Group 8"/>
          <p:cNvGrpSpPr>
            <a:grpSpLocks/>
          </p:cNvGrpSpPr>
          <p:nvPr/>
        </p:nvGrpSpPr>
        <p:grpSpPr bwMode="auto">
          <a:xfrm>
            <a:off x="260351" y="234950"/>
            <a:ext cx="5050367" cy="1778000"/>
            <a:chOff x="123" y="148"/>
            <a:chExt cx="2386" cy="1120"/>
          </a:xfrm>
        </p:grpSpPr>
        <p:sp>
          <p:nvSpPr>
            <p:cNvPr id="43017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3018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3019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43020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43021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22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23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24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25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43026" name="Group 18"/>
          <p:cNvGrpSpPr>
            <a:grpSpLocks/>
          </p:cNvGrpSpPr>
          <p:nvPr/>
        </p:nvGrpSpPr>
        <p:grpSpPr bwMode="auto">
          <a:xfrm>
            <a:off x="10553700" y="4368801"/>
            <a:ext cx="990600" cy="1058863"/>
            <a:chOff x="4986" y="2752"/>
            <a:chExt cx="468" cy="667"/>
          </a:xfrm>
        </p:grpSpPr>
        <p:sp>
          <p:nvSpPr>
            <p:cNvPr id="43027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3028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3029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43030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43031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32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33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34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35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43036" name="Freeform 28"/>
          <p:cNvSpPr>
            <a:spLocks/>
          </p:cNvSpPr>
          <p:nvPr/>
        </p:nvSpPr>
        <p:spPr bwMode="auto">
          <a:xfrm>
            <a:off x="1202267" y="5054601"/>
            <a:ext cx="9076267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000000"/>
              </a:solidFill>
            </a:endParaRPr>
          </a:p>
        </p:txBody>
      </p:sp>
      <p:sp>
        <p:nvSpPr>
          <p:cNvPr id="43037" name="Freeform 29"/>
          <p:cNvSpPr>
            <a:spLocks/>
          </p:cNvSpPr>
          <p:nvPr/>
        </p:nvSpPr>
        <p:spPr bwMode="auto">
          <a:xfrm>
            <a:off x="5435600" y="1930400"/>
            <a:ext cx="1185333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930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BA7CF5-CECF-40B4-BC07-D13C9CFA805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000414"/>
      </p:ext>
    </p:extLst>
  </p:cSld>
  <p:clrMapOvr>
    <a:masterClrMapping/>
  </p:clrMapOvr>
  <p:transition spd="slow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4B8620-4067-4324-ABE1-67AC2430553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76879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85A42B-A4C1-48CB-8A2F-664DDB5DD8F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83986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828800"/>
            <a:ext cx="50292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6800" y="1828800"/>
            <a:ext cx="50292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EFFC54-1AA3-4A3C-9C6B-08BA6652980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0305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F799C7-9473-455D-9FB8-0A81A0A1D3F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44667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080C51-4923-4E16-8537-F2B7D6AF425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39614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CB0F01-4D85-4C44-807B-61141F73079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65089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FA8F43-94A0-452A-965C-623BCF8B37C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93569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21DD08-74E4-4693-91CE-3A74B3FE443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07213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AF2E59-8FF6-40E2-9467-C9F772AA7A0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96592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10600" y="152400"/>
            <a:ext cx="25654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52400"/>
            <a:ext cx="74930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638EE7-3218-4AFD-9709-7E2CFE409E2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464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8FEE9-346F-43B0-81AB-4845C62ADF5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396899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4CEB5F-61D6-4742-A6EA-11BF7BAC157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62875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5C6073-A586-4CE6-B027-B910BD4EF2A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600558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0" y="0"/>
            <a:ext cx="3556000" cy="6858000"/>
            <a:chOff x="0" y="0"/>
            <a:chExt cx="1680" cy="4320"/>
          </a:xfrm>
        </p:grpSpPr>
        <p:sp>
          <p:nvSpPr>
            <p:cNvPr id="15363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</a:endParaRPr>
            </a:p>
          </p:txBody>
        </p:sp>
        <p:pic>
          <p:nvPicPr>
            <p:cNvPr id="15364" name="Picture 4" descr="slidemaster_med3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251200" y="228600"/>
            <a:ext cx="85344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51200" y="1600200"/>
            <a:ext cx="85344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3201" y="6248400"/>
            <a:ext cx="25357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245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B690F31-C176-45EF-869D-3748FBB7C93A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708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slow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l"/>
        <a:defRPr sz="28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DB1C881-B387-46BC-B6B2-990C18626004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214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0" y="0"/>
            <a:ext cx="3556000" cy="6858000"/>
            <a:chOff x="0" y="0"/>
            <a:chExt cx="1680" cy="4320"/>
          </a:xfrm>
        </p:grpSpPr>
        <p:sp>
          <p:nvSpPr>
            <p:cNvPr id="15363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pic>
          <p:nvPicPr>
            <p:cNvPr id="15364" name="Picture 4" descr="slidemaster_med3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251200" y="228600"/>
            <a:ext cx="85344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51200" y="1600200"/>
            <a:ext cx="85344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3201" y="6248400"/>
            <a:ext cx="25357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536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245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B690F31-C176-45EF-869D-3748FBB7C93A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843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ransition spd="slow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l"/>
        <a:defRPr sz="28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reeform 2"/>
          <p:cNvSpPr>
            <a:spLocks/>
          </p:cNvSpPr>
          <p:nvPr/>
        </p:nvSpPr>
        <p:spPr bwMode="auto">
          <a:xfrm rot="-3172564">
            <a:off x="10564284" y="-362479"/>
            <a:ext cx="1162050" cy="2779183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000000"/>
              </a:solidFill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"/>
            <a:ext cx="9160933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828800"/>
            <a:ext cx="10261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288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41333" y="6248400"/>
            <a:ext cx="386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957733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77CF726-CF61-400B-AB04-896EA34D7F5E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41992" name="Freeform 8"/>
          <p:cNvSpPr>
            <a:spLocks/>
          </p:cNvSpPr>
          <p:nvPr/>
        </p:nvSpPr>
        <p:spPr bwMode="auto">
          <a:xfrm rot="-3172564">
            <a:off x="10681230" y="-324907"/>
            <a:ext cx="1165225" cy="2796116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000000"/>
              </a:solidFill>
            </a:endParaRPr>
          </a:p>
        </p:txBody>
      </p:sp>
      <p:sp>
        <p:nvSpPr>
          <p:cNvPr id="41993" name="Freeform 9"/>
          <p:cNvSpPr>
            <a:spLocks/>
          </p:cNvSpPr>
          <p:nvPr/>
        </p:nvSpPr>
        <p:spPr bwMode="auto">
          <a:xfrm rot="-3172564">
            <a:off x="10612439" y="-69849"/>
            <a:ext cx="1025525" cy="2095500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000000"/>
              </a:solidFill>
            </a:endParaRPr>
          </a:p>
        </p:txBody>
      </p:sp>
      <p:grpSp>
        <p:nvGrpSpPr>
          <p:cNvPr id="41994" name="Group 10"/>
          <p:cNvGrpSpPr>
            <a:grpSpLocks/>
          </p:cNvGrpSpPr>
          <p:nvPr/>
        </p:nvGrpSpPr>
        <p:grpSpPr bwMode="auto">
          <a:xfrm>
            <a:off x="10584" y="5540375"/>
            <a:ext cx="2379133" cy="1246188"/>
            <a:chOff x="5" y="3490"/>
            <a:chExt cx="1124" cy="785"/>
          </a:xfrm>
        </p:grpSpPr>
        <p:sp>
          <p:nvSpPr>
            <p:cNvPr id="41995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996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997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998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999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000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001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002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003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42004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2005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42006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07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08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42009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2010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2011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2012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42013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14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15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16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17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18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19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20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  <p:grpSp>
        <p:nvGrpSpPr>
          <p:cNvPr id="42021" name="Group 37"/>
          <p:cNvGrpSpPr>
            <a:grpSpLocks/>
          </p:cNvGrpSpPr>
          <p:nvPr/>
        </p:nvGrpSpPr>
        <p:grpSpPr bwMode="auto">
          <a:xfrm>
            <a:off x="11573934" y="2116139"/>
            <a:ext cx="514351" cy="4308475"/>
            <a:chOff x="5468" y="1333"/>
            <a:chExt cx="243" cy="2714"/>
          </a:xfrm>
        </p:grpSpPr>
        <p:sp>
          <p:nvSpPr>
            <p:cNvPr id="42022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023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42024" name="Group 40"/>
          <p:cNvGrpSpPr>
            <a:grpSpLocks/>
          </p:cNvGrpSpPr>
          <p:nvPr/>
        </p:nvGrpSpPr>
        <p:grpSpPr bwMode="auto">
          <a:xfrm>
            <a:off x="9757833" y="90488"/>
            <a:ext cx="2844800" cy="1911350"/>
            <a:chOff x="4610" y="57"/>
            <a:chExt cx="1344" cy="1204"/>
          </a:xfrm>
        </p:grpSpPr>
        <p:grpSp>
          <p:nvGrpSpPr>
            <p:cNvPr id="42025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42026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2027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42028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29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30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31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32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33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34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35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42036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17700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reeform 2"/>
          <p:cNvSpPr>
            <a:spLocks/>
          </p:cNvSpPr>
          <p:nvPr/>
        </p:nvSpPr>
        <p:spPr bwMode="auto">
          <a:xfrm rot="-3172564">
            <a:off x="10564284" y="-362479"/>
            <a:ext cx="1162050" cy="2779183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000000"/>
              </a:solidFill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"/>
            <a:ext cx="9160933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828800"/>
            <a:ext cx="10261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288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41333" y="6248400"/>
            <a:ext cx="386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957733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77CF726-CF61-400B-AB04-896EA34D7F5E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41992" name="Freeform 8"/>
          <p:cNvSpPr>
            <a:spLocks/>
          </p:cNvSpPr>
          <p:nvPr/>
        </p:nvSpPr>
        <p:spPr bwMode="auto">
          <a:xfrm rot="-3172564">
            <a:off x="10681230" y="-324907"/>
            <a:ext cx="1165225" cy="2796116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000000"/>
              </a:solidFill>
            </a:endParaRPr>
          </a:p>
        </p:txBody>
      </p:sp>
      <p:sp>
        <p:nvSpPr>
          <p:cNvPr id="41993" name="Freeform 9"/>
          <p:cNvSpPr>
            <a:spLocks/>
          </p:cNvSpPr>
          <p:nvPr/>
        </p:nvSpPr>
        <p:spPr bwMode="auto">
          <a:xfrm rot="-3172564">
            <a:off x="10612439" y="-69849"/>
            <a:ext cx="1025525" cy="2095500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000000"/>
              </a:solidFill>
            </a:endParaRPr>
          </a:p>
        </p:txBody>
      </p:sp>
      <p:grpSp>
        <p:nvGrpSpPr>
          <p:cNvPr id="41994" name="Group 10"/>
          <p:cNvGrpSpPr>
            <a:grpSpLocks/>
          </p:cNvGrpSpPr>
          <p:nvPr/>
        </p:nvGrpSpPr>
        <p:grpSpPr bwMode="auto">
          <a:xfrm>
            <a:off x="10584" y="5540375"/>
            <a:ext cx="2379133" cy="1246188"/>
            <a:chOff x="5" y="3490"/>
            <a:chExt cx="1124" cy="785"/>
          </a:xfrm>
        </p:grpSpPr>
        <p:sp>
          <p:nvSpPr>
            <p:cNvPr id="41995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996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997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998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999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000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001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002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003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42004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2005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42006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07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08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42009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2010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2011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2012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42013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14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15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16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17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18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19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20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  <p:grpSp>
        <p:nvGrpSpPr>
          <p:cNvPr id="42021" name="Group 37"/>
          <p:cNvGrpSpPr>
            <a:grpSpLocks/>
          </p:cNvGrpSpPr>
          <p:nvPr/>
        </p:nvGrpSpPr>
        <p:grpSpPr bwMode="auto">
          <a:xfrm>
            <a:off x="11573934" y="2116139"/>
            <a:ext cx="514351" cy="4308475"/>
            <a:chOff x="5468" y="1333"/>
            <a:chExt cx="243" cy="2714"/>
          </a:xfrm>
        </p:grpSpPr>
        <p:sp>
          <p:nvSpPr>
            <p:cNvPr id="42022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023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42024" name="Group 40"/>
          <p:cNvGrpSpPr>
            <a:grpSpLocks/>
          </p:cNvGrpSpPr>
          <p:nvPr/>
        </p:nvGrpSpPr>
        <p:grpSpPr bwMode="auto">
          <a:xfrm>
            <a:off x="9757833" y="90488"/>
            <a:ext cx="2844800" cy="1911350"/>
            <a:chOff x="4610" y="57"/>
            <a:chExt cx="1344" cy="1204"/>
          </a:xfrm>
        </p:grpSpPr>
        <p:grpSp>
          <p:nvGrpSpPr>
            <p:cNvPr id="42025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42026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2027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42028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29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30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31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32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33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34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35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42036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93315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reeform 2"/>
          <p:cNvSpPr>
            <a:spLocks/>
          </p:cNvSpPr>
          <p:nvPr/>
        </p:nvSpPr>
        <p:spPr bwMode="auto">
          <a:xfrm rot="-3172564">
            <a:off x="10564284" y="-362479"/>
            <a:ext cx="1162050" cy="2779183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000000"/>
              </a:solidFill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"/>
            <a:ext cx="9160933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828800"/>
            <a:ext cx="10261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288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41333" y="6248400"/>
            <a:ext cx="386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957733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77CF726-CF61-400B-AB04-896EA34D7F5E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41992" name="Freeform 8"/>
          <p:cNvSpPr>
            <a:spLocks/>
          </p:cNvSpPr>
          <p:nvPr/>
        </p:nvSpPr>
        <p:spPr bwMode="auto">
          <a:xfrm rot="-3172564">
            <a:off x="10681230" y="-324907"/>
            <a:ext cx="1165225" cy="2796116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000000"/>
              </a:solidFill>
            </a:endParaRPr>
          </a:p>
        </p:txBody>
      </p:sp>
      <p:sp>
        <p:nvSpPr>
          <p:cNvPr id="41993" name="Freeform 9"/>
          <p:cNvSpPr>
            <a:spLocks/>
          </p:cNvSpPr>
          <p:nvPr/>
        </p:nvSpPr>
        <p:spPr bwMode="auto">
          <a:xfrm rot="-3172564">
            <a:off x="10612439" y="-69849"/>
            <a:ext cx="1025525" cy="2095500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000000"/>
              </a:solidFill>
            </a:endParaRPr>
          </a:p>
        </p:txBody>
      </p:sp>
      <p:grpSp>
        <p:nvGrpSpPr>
          <p:cNvPr id="41994" name="Group 10"/>
          <p:cNvGrpSpPr>
            <a:grpSpLocks/>
          </p:cNvGrpSpPr>
          <p:nvPr/>
        </p:nvGrpSpPr>
        <p:grpSpPr bwMode="auto">
          <a:xfrm>
            <a:off x="10584" y="5540375"/>
            <a:ext cx="2379133" cy="1246188"/>
            <a:chOff x="5" y="3490"/>
            <a:chExt cx="1124" cy="785"/>
          </a:xfrm>
        </p:grpSpPr>
        <p:sp>
          <p:nvSpPr>
            <p:cNvPr id="41995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996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997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998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999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000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001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002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003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42004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2005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42006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07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08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42009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2010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2011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2012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42013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14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15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16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17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18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19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20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  <p:grpSp>
        <p:nvGrpSpPr>
          <p:cNvPr id="42021" name="Group 37"/>
          <p:cNvGrpSpPr>
            <a:grpSpLocks/>
          </p:cNvGrpSpPr>
          <p:nvPr/>
        </p:nvGrpSpPr>
        <p:grpSpPr bwMode="auto">
          <a:xfrm>
            <a:off x="11573934" y="2116139"/>
            <a:ext cx="514351" cy="4308475"/>
            <a:chOff x="5468" y="1333"/>
            <a:chExt cx="243" cy="2714"/>
          </a:xfrm>
        </p:grpSpPr>
        <p:sp>
          <p:nvSpPr>
            <p:cNvPr id="42022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023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42024" name="Group 40"/>
          <p:cNvGrpSpPr>
            <a:grpSpLocks/>
          </p:cNvGrpSpPr>
          <p:nvPr/>
        </p:nvGrpSpPr>
        <p:grpSpPr bwMode="auto">
          <a:xfrm>
            <a:off x="9757833" y="90488"/>
            <a:ext cx="2844800" cy="1911350"/>
            <a:chOff x="4610" y="57"/>
            <a:chExt cx="1344" cy="1204"/>
          </a:xfrm>
        </p:grpSpPr>
        <p:grpSp>
          <p:nvGrpSpPr>
            <p:cNvPr id="42025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42026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2027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42028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29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30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31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32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33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34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35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42036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86662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0" y="685800"/>
            <a:ext cx="7620000" cy="990600"/>
          </a:xfr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8100000" scaled="1"/>
            <a:tileRect/>
          </a:gradFill>
          <a:ln/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UNIT 1:MY </a:t>
            </a:r>
            <a:r>
              <a:rPr lang="en-US" b="1" dirty="0" smtClean="0">
                <a:solidFill>
                  <a:srgbClr val="FF0000"/>
                </a:solidFill>
              </a:rPr>
              <a:t>FRIENDS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49563" y="1828800"/>
            <a:ext cx="5092874" cy="838200"/>
          </a:xfr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8100000" scaled="1"/>
            <a:tileRect/>
          </a:gradFill>
          <a:ln/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LESSON:    WRITE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40358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008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5257800" y="0"/>
            <a:ext cx="2133600" cy="1066800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800000"/>
                </a:solidFill>
              </a:rPr>
              <a:t>appearance</a:t>
            </a:r>
          </a:p>
        </p:txBody>
      </p:sp>
      <p:cxnSp>
        <p:nvCxnSpPr>
          <p:cNvPr id="5" name="Elbow Connector 4"/>
          <p:cNvCxnSpPr>
            <a:stCxn id="19460" idx="6"/>
          </p:cNvCxnSpPr>
          <p:nvPr/>
        </p:nvCxnSpPr>
        <p:spPr>
          <a:xfrm>
            <a:off x="7391400" y="533400"/>
            <a:ext cx="2057400" cy="685800"/>
          </a:xfrm>
          <a:prstGeom prst="bentConnector3">
            <a:avLst>
              <a:gd name="adj1" fmla="val 101142"/>
            </a:avLst>
          </a:prstGeom>
          <a:ln>
            <a:headEnd type="triangle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stCxn id="19460" idx="2"/>
          </p:cNvCxnSpPr>
          <p:nvPr/>
        </p:nvCxnSpPr>
        <p:spPr>
          <a:xfrm rot="10800000" flipV="1">
            <a:off x="2895600" y="533400"/>
            <a:ext cx="2362200" cy="533400"/>
          </a:xfrm>
          <a:prstGeom prst="bentConnector3">
            <a:avLst>
              <a:gd name="adj1" fmla="val 99845"/>
            </a:avLst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1" name="Oval 4"/>
          <p:cNvSpPr>
            <a:spLocks noChangeArrowheads="1"/>
          </p:cNvSpPr>
          <p:nvPr/>
        </p:nvSpPr>
        <p:spPr bwMode="auto">
          <a:xfrm>
            <a:off x="2476500" y="992688"/>
            <a:ext cx="838200" cy="614818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800000"/>
                </a:solidFill>
              </a:rPr>
              <a:t>hair</a:t>
            </a:r>
          </a:p>
        </p:txBody>
      </p:sp>
      <p:cxnSp>
        <p:nvCxnSpPr>
          <p:cNvPr id="11" name="Elbow Connector 10"/>
          <p:cNvCxnSpPr>
            <a:stCxn id="19460" idx="3"/>
            <a:endCxn id="63" idx="0"/>
          </p:cNvCxnSpPr>
          <p:nvPr/>
        </p:nvCxnSpPr>
        <p:spPr>
          <a:xfrm rot="5400000">
            <a:off x="3552847" y="1396324"/>
            <a:ext cx="2503164" cy="1531658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9" name="Oval 4"/>
          <p:cNvSpPr>
            <a:spLocks noChangeArrowheads="1"/>
          </p:cNvSpPr>
          <p:nvPr/>
        </p:nvSpPr>
        <p:spPr bwMode="auto">
          <a:xfrm>
            <a:off x="6348344" y="4567777"/>
            <a:ext cx="2057400" cy="609600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800000"/>
                </a:solidFill>
              </a:rPr>
              <a:t>Mouth / lips</a:t>
            </a:r>
          </a:p>
        </p:txBody>
      </p:sp>
      <p:cxnSp>
        <p:nvCxnSpPr>
          <p:cNvPr id="17" name="Straight Arrow Connector 16"/>
          <p:cNvCxnSpPr>
            <a:stCxn id="41" idx="2"/>
          </p:cNvCxnSpPr>
          <p:nvPr/>
        </p:nvCxnSpPr>
        <p:spPr>
          <a:xfrm flipH="1">
            <a:off x="1981200" y="1300098"/>
            <a:ext cx="495301" cy="30740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2785473" y="1607506"/>
            <a:ext cx="0" cy="6148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3338443" y="1361554"/>
            <a:ext cx="331072" cy="2622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0" name="Oval 4"/>
          <p:cNvSpPr>
            <a:spLocks noChangeArrowheads="1"/>
          </p:cNvSpPr>
          <p:nvPr/>
        </p:nvSpPr>
        <p:spPr bwMode="auto">
          <a:xfrm>
            <a:off x="3539816" y="1478073"/>
            <a:ext cx="765485" cy="522914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800000"/>
                </a:solidFill>
              </a:rPr>
              <a:t>long</a:t>
            </a:r>
          </a:p>
        </p:txBody>
      </p:sp>
      <p:sp>
        <p:nvSpPr>
          <p:cNvPr id="61" name="Oval 4"/>
          <p:cNvSpPr>
            <a:spLocks noChangeArrowheads="1"/>
          </p:cNvSpPr>
          <p:nvPr/>
        </p:nvSpPr>
        <p:spPr bwMode="auto">
          <a:xfrm>
            <a:off x="2402731" y="2220286"/>
            <a:ext cx="765485" cy="522914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800000"/>
                </a:solidFill>
              </a:rPr>
              <a:t>black</a:t>
            </a:r>
          </a:p>
        </p:txBody>
      </p:sp>
      <p:sp>
        <p:nvSpPr>
          <p:cNvPr id="62" name="Oval 4"/>
          <p:cNvSpPr>
            <a:spLocks noChangeArrowheads="1"/>
          </p:cNvSpPr>
          <p:nvPr/>
        </p:nvSpPr>
        <p:spPr bwMode="auto">
          <a:xfrm>
            <a:off x="1571317" y="1623816"/>
            <a:ext cx="765485" cy="522914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800000"/>
                </a:solidFill>
              </a:rPr>
              <a:t>…</a:t>
            </a:r>
          </a:p>
        </p:txBody>
      </p:sp>
      <p:sp>
        <p:nvSpPr>
          <p:cNvPr id="63" name="Oval 4"/>
          <p:cNvSpPr>
            <a:spLocks noChangeArrowheads="1"/>
          </p:cNvSpPr>
          <p:nvPr/>
        </p:nvSpPr>
        <p:spPr bwMode="auto">
          <a:xfrm>
            <a:off x="3619500" y="3413735"/>
            <a:ext cx="838200" cy="614818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800000"/>
                </a:solidFill>
              </a:rPr>
              <a:t>nose</a:t>
            </a:r>
          </a:p>
        </p:txBody>
      </p:sp>
      <p:cxnSp>
        <p:nvCxnSpPr>
          <p:cNvPr id="64" name="Straight Arrow Connector 63"/>
          <p:cNvCxnSpPr>
            <a:stCxn id="63" idx="2"/>
          </p:cNvCxnSpPr>
          <p:nvPr/>
        </p:nvCxnSpPr>
        <p:spPr>
          <a:xfrm flipH="1">
            <a:off x="3124200" y="3721145"/>
            <a:ext cx="495301" cy="30740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4038600" y="4038600"/>
            <a:ext cx="0" cy="6148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481443" y="3782601"/>
            <a:ext cx="331072" cy="2622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7" name="Oval 4"/>
          <p:cNvSpPr>
            <a:spLocks noChangeArrowheads="1"/>
          </p:cNvSpPr>
          <p:nvPr/>
        </p:nvSpPr>
        <p:spPr bwMode="auto">
          <a:xfrm>
            <a:off x="4682816" y="3899120"/>
            <a:ext cx="765485" cy="522914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800000"/>
                </a:solidFill>
              </a:rPr>
              <a:t>small</a:t>
            </a:r>
          </a:p>
        </p:txBody>
      </p:sp>
      <p:sp>
        <p:nvSpPr>
          <p:cNvPr id="68" name="Oval 4"/>
          <p:cNvSpPr>
            <a:spLocks noChangeArrowheads="1"/>
          </p:cNvSpPr>
          <p:nvPr/>
        </p:nvSpPr>
        <p:spPr bwMode="auto">
          <a:xfrm>
            <a:off x="3479802" y="4641334"/>
            <a:ext cx="1001642" cy="492559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800000"/>
                </a:solidFill>
              </a:rPr>
              <a:t>hooked</a:t>
            </a:r>
          </a:p>
        </p:txBody>
      </p:sp>
      <p:sp>
        <p:nvSpPr>
          <p:cNvPr id="69" name="Oval 4"/>
          <p:cNvSpPr>
            <a:spLocks noChangeArrowheads="1"/>
          </p:cNvSpPr>
          <p:nvPr/>
        </p:nvSpPr>
        <p:spPr bwMode="auto">
          <a:xfrm>
            <a:off x="2714317" y="4044863"/>
            <a:ext cx="765485" cy="522914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800000"/>
                </a:solidFill>
              </a:rPr>
              <a:t>…</a:t>
            </a:r>
          </a:p>
        </p:txBody>
      </p:sp>
      <p:sp>
        <p:nvSpPr>
          <p:cNvPr id="71" name="Oval 4"/>
          <p:cNvSpPr>
            <a:spLocks noChangeArrowheads="1"/>
          </p:cNvSpPr>
          <p:nvPr/>
        </p:nvSpPr>
        <p:spPr bwMode="auto">
          <a:xfrm>
            <a:off x="9029700" y="1219200"/>
            <a:ext cx="838200" cy="614818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800000"/>
                </a:solidFill>
              </a:rPr>
              <a:t>face</a:t>
            </a:r>
          </a:p>
        </p:txBody>
      </p:sp>
      <p:cxnSp>
        <p:nvCxnSpPr>
          <p:cNvPr id="72" name="Straight Arrow Connector 71"/>
          <p:cNvCxnSpPr>
            <a:stCxn id="71" idx="2"/>
          </p:cNvCxnSpPr>
          <p:nvPr/>
        </p:nvCxnSpPr>
        <p:spPr>
          <a:xfrm flipH="1">
            <a:off x="8534400" y="1526610"/>
            <a:ext cx="495301" cy="30740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9338673" y="1834018"/>
            <a:ext cx="0" cy="6148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9891643" y="1588066"/>
            <a:ext cx="331072" cy="2622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5" name="Oval 4"/>
          <p:cNvSpPr>
            <a:spLocks noChangeArrowheads="1"/>
          </p:cNvSpPr>
          <p:nvPr/>
        </p:nvSpPr>
        <p:spPr bwMode="auto">
          <a:xfrm>
            <a:off x="9902516" y="1828800"/>
            <a:ext cx="765485" cy="522914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800000"/>
                </a:solidFill>
              </a:rPr>
              <a:t>…</a:t>
            </a:r>
          </a:p>
        </p:txBody>
      </p:sp>
      <p:sp>
        <p:nvSpPr>
          <p:cNvPr id="76" name="Oval 4"/>
          <p:cNvSpPr>
            <a:spLocks noChangeArrowheads="1"/>
          </p:cNvSpPr>
          <p:nvPr/>
        </p:nvSpPr>
        <p:spPr bwMode="auto">
          <a:xfrm>
            <a:off x="8955931" y="2421696"/>
            <a:ext cx="765485" cy="522914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800000"/>
                </a:solidFill>
              </a:rPr>
              <a:t>oval</a:t>
            </a:r>
          </a:p>
        </p:txBody>
      </p:sp>
      <p:sp>
        <p:nvSpPr>
          <p:cNvPr id="77" name="Oval 4"/>
          <p:cNvSpPr>
            <a:spLocks noChangeArrowheads="1"/>
          </p:cNvSpPr>
          <p:nvPr/>
        </p:nvSpPr>
        <p:spPr bwMode="auto">
          <a:xfrm>
            <a:off x="7696200" y="1639239"/>
            <a:ext cx="863296" cy="502188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800000"/>
                </a:solidFill>
              </a:rPr>
              <a:t>round</a:t>
            </a:r>
          </a:p>
        </p:txBody>
      </p:sp>
      <p:cxnSp>
        <p:nvCxnSpPr>
          <p:cNvPr id="23" name="Elbow Connector 22"/>
          <p:cNvCxnSpPr>
            <a:stCxn id="19460" idx="4"/>
          </p:cNvCxnSpPr>
          <p:nvPr/>
        </p:nvCxnSpPr>
        <p:spPr>
          <a:xfrm rot="16200000" flipH="1">
            <a:off x="5107513" y="2283888"/>
            <a:ext cx="3500977" cy="1066800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H="1">
            <a:off x="6161366" y="5097683"/>
            <a:ext cx="495301" cy="30740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7446243" y="5212765"/>
            <a:ext cx="0" cy="6148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8368863" y="4969004"/>
            <a:ext cx="331072" cy="2622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3" name="Oval 4"/>
          <p:cNvSpPr>
            <a:spLocks noChangeArrowheads="1"/>
          </p:cNvSpPr>
          <p:nvPr/>
        </p:nvSpPr>
        <p:spPr bwMode="auto">
          <a:xfrm>
            <a:off x="8594463" y="5115012"/>
            <a:ext cx="765485" cy="522914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800000"/>
                </a:solidFill>
              </a:rPr>
              <a:t>…</a:t>
            </a:r>
          </a:p>
        </p:txBody>
      </p:sp>
      <p:sp>
        <p:nvSpPr>
          <p:cNvPr id="84" name="Oval 4"/>
          <p:cNvSpPr>
            <a:spLocks noChangeArrowheads="1"/>
          </p:cNvSpPr>
          <p:nvPr/>
        </p:nvSpPr>
        <p:spPr bwMode="auto">
          <a:xfrm>
            <a:off x="6911100" y="5833744"/>
            <a:ext cx="1166100" cy="643256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800000"/>
                </a:solidFill>
              </a:rPr>
              <a:t>rosebud</a:t>
            </a:r>
          </a:p>
        </p:txBody>
      </p:sp>
      <p:sp>
        <p:nvSpPr>
          <p:cNvPr id="85" name="Oval 4"/>
          <p:cNvSpPr>
            <a:spLocks noChangeArrowheads="1"/>
          </p:cNvSpPr>
          <p:nvPr/>
        </p:nvSpPr>
        <p:spPr bwMode="auto">
          <a:xfrm>
            <a:off x="5570258" y="5376469"/>
            <a:ext cx="863296" cy="502188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800000"/>
                </a:solidFill>
              </a:rPr>
              <a:t>thin</a:t>
            </a:r>
          </a:p>
        </p:txBody>
      </p:sp>
    </p:spTree>
    <p:extLst>
      <p:ext uri="{BB962C8B-B14F-4D97-AF65-F5344CB8AC3E}">
        <p14:creationId xmlns:p14="http://schemas.microsoft.com/office/powerpoint/2010/main" val="3781358709"/>
      </p:ext>
    </p:extLst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9" grpId="0" animBg="1"/>
      <p:bldP spid="60" grpId="0" animBg="1"/>
      <p:bldP spid="61" grpId="0" animBg="1"/>
      <p:bldP spid="62" grpId="0" animBg="1"/>
      <p:bldP spid="63" grpId="0" animBg="1"/>
      <p:bldP spid="67" grpId="0" animBg="1"/>
      <p:bldP spid="68" grpId="0" animBg="1"/>
      <p:bldP spid="69" grpId="0" animBg="1"/>
      <p:bldP spid="71" grpId="0" animBg="1"/>
      <p:bldP spid="75" grpId="0" animBg="1"/>
      <p:bldP spid="76" grpId="0" animBg="1"/>
      <p:bldP spid="77" grpId="0" animBg="1"/>
      <p:bldP spid="83" grpId="0" animBg="1"/>
      <p:bldP spid="84" grpId="0" animBg="1"/>
      <p:bldP spid="8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008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0" name="Oval 14"/>
          <p:cNvSpPr>
            <a:spLocks noChangeArrowheads="1"/>
          </p:cNvSpPr>
          <p:nvPr/>
        </p:nvSpPr>
        <p:spPr bwMode="auto">
          <a:xfrm>
            <a:off x="5410200" y="2286000"/>
            <a:ext cx="2133600" cy="1524000"/>
          </a:xfrm>
          <a:prstGeom prst="ellips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800000"/>
                </a:solidFill>
              </a:rPr>
              <a:t>characters</a:t>
            </a:r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 flipH="1">
            <a:off x="6477000" y="3810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H="1">
            <a:off x="5029200" y="35814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>
            <a:off x="4953000" y="2060576"/>
            <a:ext cx="609600" cy="53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>
            <a:off x="6477000" y="1371600"/>
            <a:ext cx="0" cy="935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475" name="Line 19"/>
          <p:cNvSpPr>
            <a:spLocks noChangeShapeType="1"/>
          </p:cNvSpPr>
          <p:nvPr/>
        </p:nvSpPr>
        <p:spPr bwMode="auto">
          <a:xfrm>
            <a:off x="7239000" y="3581400"/>
            <a:ext cx="744538" cy="630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476" name="Line 20"/>
          <p:cNvSpPr>
            <a:spLocks noChangeShapeType="1"/>
          </p:cNvSpPr>
          <p:nvPr/>
        </p:nvSpPr>
        <p:spPr bwMode="auto">
          <a:xfrm flipH="1">
            <a:off x="7239000" y="1828800"/>
            <a:ext cx="838200" cy="706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5984876" y="5029200"/>
            <a:ext cx="1025525" cy="406400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800000"/>
                </a:solidFill>
              </a:rPr>
              <a:t>helpful</a:t>
            </a:r>
          </a:p>
        </p:txBody>
      </p:sp>
      <p:sp>
        <p:nvSpPr>
          <p:cNvPr id="19502" name="Text Box 46"/>
          <p:cNvSpPr txBox="1">
            <a:spLocks noChangeArrowheads="1"/>
          </p:cNvSpPr>
          <p:nvPr/>
        </p:nvSpPr>
        <p:spPr bwMode="auto">
          <a:xfrm>
            <a:off x="4197351" y="4343400"/>
            <a:ext cx="1209675" cy="406400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800000"/>
                </a:solidFill>
              </a:rPr>
              <a:t>sociable</a:t>
            </a:r>
          </a:p>
        </p:txBody>
      </p:sp>
      <p:sp>
        <p:nvSpPr>
          <p:cNvPr id="19503" name="Text Box 47"/>
          <p:cNvSpPr txBox="1">
            <a:spLocks noChangeArrowheads="1"/>
          </p:cNvSpPr>
          <p:nvPr/>
        </p:nvSpPr>
        <p:spPr bwMode="auto">
          <a:xfrm>
            <a:off x="4267201" y="1447800"/>
            <a:ext cx="1338263" cy="406400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800000"/>
                </a:solidFill>
              </a:rPr>
              <a:t>generous</a:t>
            </a:r>
          </a:p>
        </p:txBody>
      </p:sp>
      <p:sp>
        <p:nvSpPr>
          <p:cNvPr id="19504" name="Text Box 48"/>
          <p:cNvSpPr txBox="1">
            <a:spLocks noChangeArrowheads="1"/>
          </p:cNvSpPr>
          <p:nvPr/>
        </p:nvSpPr>
        <p:spPr bwMode="auto">
          <a:xfrm>
            <a:off x="5791201" y="812800"/>
            <a:ext cx="1801813" cy="406400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800000"/>
                </a:solidFill>
              </a:rPr>
              <a:t>hard-working</a:t>
            </a:r>
          </a:p>
        </p:txBody>
      </p:sp>
      <p:sp>
        <p:nvSpPr>
          <p:cNvPr id="19505" name="Text Box 49"/>
          <p:cNvSpPr txBox="1">
            <a:spLocks noChangeArrowheads="1"/>
          </p:cNvSpPr>
          <p:nvPr/>
        </p:nvSpPr>
        <p:spPr bwMode="auto">
          <a:xfrm>
            <a:off x="7742238" y="1346200"/>
            <a:ext cx="715962" cy="406400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800000"/>
                </a:solidFill>
              </a:rPr>
              <a:t>kind</a:t>
            </a:r>
          </a:p>
        </p:txBody>
      </p:sp>
      <p:sp>
        <p:nvSpPr>
          <p:cNvPr id="19506" name="Text Box 50"/>
          <p:cNvSpPr txBox="1">
            <a:spLocks noChangeArrowheads="1"/>
          </p:cNvSpPr>
          <p:nvPr/>
        </p:nvSpPr>
        <p:spPr bwMode="auto">
          <a:xfrm>
            <a:off x="7467601" y="4343400"/>
            <a:ext cx="1281113" cy="406400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800000"/>
                </a:solidFill>
              </a:rPr>
              <a:t>outgoing</a:t>
            </a:r>
          </a:p>
        </p:txBody>
      </p:sp>
      <p:sp>
        <p:nvSpPr>
          <p:cNvPr id="19508" name="Line 52"/>
          <p:cNvSpPr>
            <a:spLocks noChangeShapeType="1"/>
          </p:cNvSpPr>
          <p:nvPr/>
        </p:nvSpPr>
        <p:spPr bwMode="auto">
          <a:xfrm flipH="1">
            <a:off x="4572000" y="3048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509" name="Text Box 53"/>
          <p:cNvSpPr txBox="1">
            <a:spLocks noChangeArrowheads="1"/>
          </p:cNvSpPr>
          <p:nvPr/>
        </p:nvSpPr>
        <p:spPr bwMode="auto">
          <a:xfrm>
            <a:off x="3243264" y="2870200"/>
            <a:ext cx="1252537" cy="406400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800000"/>
                </a:solidFill>
              </a:rPr>
              <a:t>reserved</a:t>
            </a:r>
          </a:p>
        </p:txBody>
      </p:sp>
      <p:sp>
        <p:nvSpPr>
          <p:cNvPr id="19510" name="Line 54"/>
          <p:cNvSpPr>
            <a:spLocks noChangeShapeType="1"/>
          </p:cNvSpPr>
          <p:nvPr/>
        </p:nvSpPr>
        <p:spPr bwMode="auto">
          <a:xfrm flipH="1">
            <a:off x="7543800" y="3048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511" name="Text Box 55"/>
          <p:cNvSpPr txBox="1">
            <a:spLocks noChangeArrowheads="1"/>
          </p:cNvSpPr>
          <p:nvPr/>
        </p:nvSpPr>
        <p:spPr bwMode="auto">
          <a:xfrm>
            <a:off x="8077201" y="2819400"/>
            <a:ext cx="701675" cy="406400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800000"/>
                </a:solidFill>
              </a:rPr>
              <a:t>……</a:t>
            </a:r>
          </a:p>
        </p:txBody>
      </p:sp>
    </p:spTree>
    <p:extLst>
      <p:ext uri="{BB962C8B-B14F-4D97-AF65-F5344CB8AC3E}">
        <p14:creationId xmlns:p14="http://schemas.microsoft.com/office/powerpoint/2010/main" val="1217646157"/>
      </p:ext>
    </p:extLst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9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9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9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8" grpId="0" animBg="1"/>
      <p:bldP spid="19502" grpId="0" animBg="1"/>
      <p:bldP spid="19503" grpId="0" animBg="1"/>
      <p:bldP spid="19504" grpId="0" animBg="1"/>
      <p:bldP spid="19505" grpId="0" animBg="1"/>
      <p:bldP spid="19506" grpId="0" animBg="1"/>
      <p:bldP spid="19509" grpId="0" animBg="1"/>
      <p:bldP spid="195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61108" y="-10389"/>
            <a:ext cx="9767456" cy="455558"/>
          </a:xfrm>
          <a:solidFill>
            <a:srgbClr val="FFFF00"/>
          </a:solidFill>
        </p:spPr>
        <p:txBody>
          <a:bodyPr/>
          <a:lstStyle/>
          <a:p>
            <a:r>
              <a:rPr lang="en-US" sz="2600" b="1" dirty="0" smtClean="0">
                <a:solidFill>
                  <a:srgbClr val="FF0000"/>
                </a:solidFill>
                <a:effectLst/>
              </a:rPr>
              <a:t>Read the information about Tam. The answer the questions.</a:t>
            </a:r>
            <a:endParaRPr lang="en-US" sz="26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69559"/>
            <a:ext cx="4653548" cy="5157172"/>
          </a:xfr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/>
          <a:lstStyle/>
          <a:p>
            <a:r>
              <a:rPr lang="en-US" sz="2600" u="sng" dirty="0"/>
              <a:t>Name</a:t>
            </a:r>
            <a:r>
              <a:rPr lang="en-US" sz="2600" dirty="0" smtClean="0"/>
              <a:t>: Le </a:t>
            </a:r>
            <a:r>
              <a:rPr lang="en-US" sz="2600" dirty="0"/>
              <a:t>Van Tam.      </a:t>
            </a:r>
            <a:endParaRPr lang="en-US" sz="2600" dirty="0" smtClean="0"/>
          </a:p>
          <a:p>
            <a:r>
              <a:rPr lang="en-US" sz="2600" u="sng" dirty="0" smtClean="0"/>
              <a:t>Age</a:t>
            </a:r>
            <a:r>
              <a:rPr lang="en-US" sz="2600" dirty="0" smtClean="0"/>
              <a:t>:14</a:t>
            </a:r>
            <a:endParaRPr lang="en-US" sz="2600" dirty="0"/>
          </a:p>
          <a:p>
            <a:r>
              <a:rPr lang="en-US" sz="2600" u="sng" dirty="0"/>
              <a:t>Appearance</a:t>
            </a:r>
            <a:r>
              <a:rPr lang="en-US" sz="2600" dirty="0" smtClean="0"/>
              <a:t>: tall, thin, short </a:t>
            </a:r>
            <a:r>
              <a:rPr lang="en-US" sz="2600" dirty="0"/>
              <a:t>black hair.</a:t>
            </a:r>
          </a:p>
          <a:p>
            <a:r>
              <a:rPr lang="en-US" sz="2600" u="sng" dirty="0"/>
              <a:t>Characters</a:t>
            </a:r>
            <a:r>
              <a:rPr lang="en-US" sz="2600" dirty="0" smtClean="0"/>
              <a:t>: sociable, humorous, helpful</a:t>
            </a:r>
            <a:r>
              <a:rPr lang="en-US" sz="2600" dirty="0"/>
              <a:t>.</a:t>
            </a:r>
          </a:p>
          <a:p>
            <a:r>
              <a:rPr lang="en-US" sz="2600" u="sng" dirty="0" smtClean="0"/>
              <a:t>Address</a:t>
            </a:r>
            <a:r>
              <a:rPr lang="en-US" sz="2600" dirty="0" smtClean="0"/>
              <a:t>: 26 </a:t>
            </a:r>
            <a:r>
              <a:rPr lang="en-US" sz="2600" dirty="0"/>
              <a:t>Tran </a:t>
            </a:r>
            <a:r>
              <a:rPr lang="en-US" sz="2600" dirty="0" err="1"/>
              <a:t>Phu</a:t>
            </a:r>
            <a:r>
              <a:rPr lang="en-US" sz="2600" dirty="0"/>
              <a:t> Street</a:t>
            </a:r>
            <a:r>
              <a:rPr lang="en-US" sz="2600" dirty="0" smtClean="0"/>
              <a:t>, Ha </a:t>
            </a:r>
            <a:r>
              <a:rPr lang="en-US" sz="2600" dirty="0" err="1"/>
              <a:t>Noi</a:t>
            </a:r>
            <a:r>
              <a:rPr lang="en-US" sz="2600" dirty="0"/>
              <a:t>.</a:t>
            </a:r>
          </a:p>
          <a:p>
            <a:r>
              <a:rPr lang="en-US" sz="2600" u="sng" dirty="0"/>
              <a:t>Family</a:t>
            </a:r>
            <a:r>
              <a:rPr lang="en-US" sz="2600" dirty="0" smtClean="0"/>
              <a:t>: mother, father, elder brother-Hung</a:t>
            </a:r>
            <a:r>
              <a:rPr lang="en-US" sz="2600" dirty="0"/>
              <a:t>.</a:t>
            </a:r>
          </a:p>
          <a:p>
            <a:r>
              <a:rPr lang="en-US" sz="2600" u="sng" dirty="0"/>
              <a:t>Friends</a:t>
            </a:r>
            <a:r>
              <a:rPr lang="en-US" sz="2600" dirty="0" smtClean="0"/>
              <a:t>: Ba, </a:t>
            </a:r>
            <a:r>
              <a:rPr lang="en-US" sz="2600" dirty="0" err="1" smtClean="0"/>
              <a:t>Bao</a:t>
            </a:r>
            <a:r>
              <a:rPr lang="en-US" sz="2600" dirty="0"/>
              <a:t>.</a:t>
            </a:r>
          </a:p>
        </p:txBody>
      </p:sp>
      <p:sp>
        <p:nvSpPr>
          <p:cNvPr id="4" name="Rectangle 9"/>
          <p:cNvSpPr txBox="1">
            <a:spLocks noChangeArrowheads="1"/>
          </p:cNvSpPr>
          <p:nvPr/>
        </p:nvSpPr>
        <p:spPr bwMode="auto">
          <a:xfrm>
            <a:off x="4653548" y="549079"/>
            <a:ext cx="7538452" cy="6495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 dirty="0" smtClean="0">
                <a:solidFill>
                  <a:srgbClr val="000000"/>
                </a:solidFill>
                <a:latin typeface="Comic Sans MS"/>
              </a:rPr>
              <a:t>1.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</a:rPr>
              <a:t>What’s his name?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mic Sans MS"/>
              </a:rPr>
              <a:t>His name’s Tam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 dirty="0" smtClean="0">
                <a:solidFill>
                  <a:srgbClr val="000000"/>
                </a:solidFill>
                <a:latin typeface="Comic Sans MS"/>
              </a:rPr>
              <a:t>2.</a:t>
            </a:r>
            <a:r>
              <a:rPr lang="en-US" sz="2600" b="1" dirty="0">
                <a:solidFill>
                  <a:srgbClr val="000000"/>
                </a:solidFill>
                <a:latin typeface="Comic Sans MS"/>
              </a:rPr>
              <a:t>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</a:rPr>
              <a:t>How old is he?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mic Sans MS"/>
              </a:rPr>
              <a:t>He is 14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</a:rPr>
              <a:t>3. What does he look like?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mic Sans MS"/>
              </a:rPr>
              <a:t>He is tall and thin. He has short black hair.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</a:rPr>
              <a:t>4. What is he like?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mic Sans MS"/>
              </a:rPr>
              <a:t>He’s sociable,  humorous and helpful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</a:rPr>
              <a:t>5. Where does he live?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mic Sans MS"/>
              </a:rPr>
              <a:t>He lives at 26 Tran </a:t>
            </a:r>
            <a:r>
              <a:rPr kumimoji="0" lang="en-US" sz="26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mic Sans MS"/>
              </a:rPr>
              <a:t>Phu</a:t>
            </a:r>
            <a:r>
              <a:rPr kumimoji="0" lang="en-US" sz="2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mic Sans MS"/>
              </a:rPr>
              <a:t> street, Ha </a:t>
            </a:r>
            <a:r>
              <a:rPr kumimoji="0" lang="en-US" sz="26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mic Sans MS"/>
              </a:rPr>
              <a:t>Noi</a:t>
            </a:r>
            <a:endParaRPr kumimoji="0" lang="en-US" sz="2600" b="1" i="1" u="none" strike="noStrike" kern="1200" cap="none" spc="0" normalizeH="0" baseline="0" noProof="0" dirty="0" smtClean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Comic Sans M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</a:rPr>
              <a:t>6. Who does he live with?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mic Sans MS"/>
              </a:rPr>
              <a:t>He lives with his mother,  father and an elder brother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</a:rPr>
              <a:t>7. Who are his close friends?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mic Sans MS"/>
              </a:rPr>
              <a:t>They are Ba and </a:t>
            </a:r>
            <a:r>
              <a:rPr kumimoji="0" lang="en-US" sz="26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mic Sans MS"/>
              </a:rPr>
              <a:t>Bao</a:t>
            </a:r>
            <a:r>
              <a:rPr kumimoji="0" lang="en-US" sz="2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mic Sans M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92019947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CCFF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19117" y="277090"/>
            <a:ext cx="8995807" cy="1098698"/>
          </a:xfrm>
        </p:spPr>
        <p:txBody>
          <a:bodyPr/>
          <a:lstStyle/>
          <a:p>
            <a:r>
              <a:rPr lang="en-US" sz="3600" b="1">
                <a:solidFill>
                  <a:schemeClr val="tx2"/>
                </a:solidFill>
              </a:rPr>
              <a:t>Make a similar form for your partner</a:t>
            </a:r>
            <a:r>
              <a:rPr lang="en-US" sz="5400" b="1">
                <a:solidFill>
                  <a:srgbClr val="990033"/>
                </a:solidFill>
              </a:rPr>
              <a:t> </a:t>
            </a:r>
            <a:br>
              <a:rPr lang="en-US" sz="5400" b="1">
                <a:solidFill>
                  <a:srgbClr val="990033"/>
                </a:solidFill>
              </a:rPr>
            </a:br>
            <a:r>
              <a:rPr lang="en-US" sz="2800" b="1">
                <a:solidFill>
                  <a:srgbClr val="008000"/>
                </a:solidFill>
              </a:rPr>
              <a:t>(one of your classmates)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08151" y="1852478"/>
            <a:ext cx="8380567" cy="4095146"/>
          </a:xfrm>
        </p:spPr>
        <p:txBody>
          <a:bodyPr/>
          <a:lstStyle/>
          <a:p>
            <a:r>
              <a:rPr lang="en-US" sz="3600" b="1" i="1" dirty="0">
                <a:solidFill>
                  <a:srgbClr val="800000"/>
                </a:solidFill>
              </a:rPr>
              <a:t>Name:………………. Age:……………..</a:t>
            </a:r>
          </a:p>
          <a:p>
            <a:r>
              <a:rPr lang="en-US" sz="3600" b="1" i="1" dirty="0">
                <a:solidFill>
                  <a:srgbClr val="800000"/>
                </a:solidFill>
              </a:rPr>
              <a:t>Appearance:………………………………</a:t>
            </a:r>
          </a:p>
          <a:p>
            <a:r>
              <a:rPr lang="en-US" sz="3600" b="1" i="1" dirty="0">
                <a:solidFill>
                  <a:srgbClr val="800000"/>
                </a:solidFill>
              </a:rPr>
              <a:t>Characters:……………………………….</a:t>
            </a:r>
          </a:p>
          <a:p>
            <a:r>
              <a:rPr lang="en-US" sz="3600" b="1" i="1" dirty="0">
                <a:solidFill>
                  <a:srgbClr val="800000"/>
                </a:solidFill>
              </a:rPr>
              <a:t>Address:…………………………………….</a:t>
            </a:r>
          </a:p>
          <a:p>
            <a:r>
              <a:rPr lang="en-US" sz="3600" b="1" i="1" dirty="0">
                <a:solidFill>
                  <a:srgbClr val="800000"/>
                </a:solidFill>
              </a:rPr>
              <a:t>Family:……………………………………….</a:t>
            </a:r>
          </a:p>
          <a:p>
            <a:r>
              <a:rPr lang="en-US" sz="3600" b="1" i="1" dirty="0">
                <a:solidFill>
                  <a:srgbClr val="800000"/>
                </a:solidFill>
              </a:rPr>
              <a:t>Friends:…………………………………….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2554597" y="1752596"/>
            <a:ext cx="7441458" cy="4294909"/>
          </a:xfrm>
          <a:prstGeom prst="rect">
            <a:avLst/>
          </a:prstGeom>
          <a:noFill/>
          <a:ln w="76200" cmpd="tri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95319"/>
      </p:ext>
    </p:extLst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/>
          <p:cNvSpPr>
            <a:spLocks noGrp="1" noChangeArrowheads="1"/>
          </p:cNvSpPr>
          <p:nvPr>
            <p:ph type="title"/>
          </p:nvPr>
        </p:nvSpPr>
        <p:spPr>
          <a:xfrm>
            <a:off x="221672" y="285749"/>
            <a:ext cx="11970327" cy="815687"/>
          </a:xfrm>
          <a:noFill/>
          <a:ln/>
        </p:spPr>
        <p:txBody>
          <a:bodyPr/>
          <a:lstStyle/>
          <a:p>
            <a:r>
              <a:rPr lang="en-US" sz="3600" b="1" dirty="0">
                <a:solidFill>
                  <a:schemeClr val="tx2"/>
                </a:solidFill>
              </a:rPr>
              <a:t>Now write a paragraph about your classmate using the information in your form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993320" y="1875559"/>
            <a:ext cx="8780320" cy="4068041"/>
          </a:xfrm>
          <a:noFill/>
          <a:ln/>
        </p:spPr>
        <p:txBody>
          <a:bodyPr/>
          <a:lstStyle/>
          <a:p>
            <a:pPr marL="0" indent="0" algn="just">
              <a:buNone/>
            </a:pPr>
            <a:r>
              <a:rPr lang="en-US" b="1" i="1" dirty="0">
                <a:solidFill>
                  <a:srgbClr val="3333FF"/>
                </a:solidFill>
              </a:rPr>
              <a:t>His name is Nam. He is 14 years old. He lives in </a:t>
            </a:r>
            <a:r>
              <a:rPr lang="en-US" b="1" i="1" dirty="0" smtClean="0">
                <a:solidFill>
                  <a:srgbClr val="3333FF"/>
                </a:solidFill>
              </a:rPr>
              <a:t>Go </a:t>
            </a:r>
            <a:r>
              <a:rPr lang="en-US" b="1" i="1" dirty="0" err="1" smtClean="0">
                <a:solidFill>
                  <a:srgbClr val="3333FF"/>
                </a:solidFill>
              </a:rPr>
              <a:t>Vap</a:t>
            </a:r>
            <a:r>
              <a:rPr lang="en-US" b="1" i="1" dirty="0" smtClean="0">
                <a:solidFill>
                  <a:srgbClr val="3333FF"/>
                </a:solidFill>
              </a:rPr>
              <a:t> district with </a:t>
            </a:r>
            <a:r>
              <a:rPr lang="en-US" b="1" i="1" dirty="0">
                <a:solidFill>
                  <a:srgbClr val="3333FF"/>
                </a:solidFill>
              </a:rPr>
              <a:t>his parents and his </a:t>
            </a:r>
            <a:r>
              <a:rPr lang="en-US" b="1" i="1" dirty="0" smtClean="0">
                <a:solidFill>
                  <a:srgbClr val="3333FF"/>
                </a:solidFill>
              </a:rPr>
              <a:t>sister, </a:t>
            </a:r>
            <a:r>
              <a:rPr lang="en-US" b="1" i="1" dirty="0" err="1" smtClean="0">
                <a:solidFill>
                  <a:srgbClr val="3333FF"/>
                </a:solidFill>
              </a:rPr>
              <a:t>Huong</a:t>
            </a:r>
            <a:r>
              <a:rPr lang="en-US" b="1" i="1" dirty="0">
                <a:solidFill>
                  <a:srgbClr val="3333FF"/>
                </a:solidFill>
              </a:rPr>
              <a:t>. He is tall and fat and he has short curly black hair. He is sociable, generous and helpful. His best friends are </a:t>
            </a:r>
            <a:r>
              <a:rPr lang="en-US" b="1" i="1" dirty="0" err="1">
                <a:solidFill>
                  <a:srgbClr val="3333FF"/>
                </a:solidFill>
              </a:rPr>
              <a:t>Phu</a:t>
            </a:r>
            <a:r>
              <a:rPr lang="en-US" b="1" i="1" dirty="0">
                <a:solidFill>
                  <a:srgbClr val="3333FF"/>
                </a:solidFill>
              </a:rPr>
              <a:t> and </a:t>
            </a:r>
            <a:r>
              <a:rPr lang="en-US" b="1" i="1" dirty="0" err="1">
                <a:solidFill>
                  <a:srgbClr val="3333FF"/>
                </a:solidFill>
              </a:rPr>
              <a:t>Thanh</a:t>
            </a:r>
            <a:r>
              <a:rPr lang="en-US" b="1" i="1" dirty="0">
                <a:solidFill>
                  <a:srgbClr val="3333FF"/>
                </a:solidFill>
              </a:rPr>
              <a:t>.</a:t>
            </a:r>
            <a:r>
              <a:rPr lang="en-US" dirty="0">
                <a:solidFill>
                  <a:srgbClr val="3333FF"/>
                </a:solidFill>
              </a:rPr>
              <a:t> </a:t>
            </a:r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5181599" y="1101436"/>
            <a:ext cx="273627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9900"/>
                </a:solidFill>
              </a:rPr>
              <a:t>(suggestion)</a:t>
            </a:r>
          </a:p>
        </p:txBody>
      </p:sp>
    </p:spTree>
    <p:extLst>
      <p:ext uri="{BB962C8B-B14F-4D97-AF65-F5344CB8AC3E}">
        <p14:creationId xmlns:p14="http://schemas.microsoft.com/office/powerpoint/2010/main" val="2757155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8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/>
      <p:bldP spid="48133" grpId="0" build="p"/>
      <p:bldP spid="481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00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WordArt 4"/>
          <p:cNvSpPr>
            <a:spLocks noChangeArrowheads="1" noChangeShapeType="1" noTextEdit="1"/>
          </p:cNvSpPr>
          <p:nvPr/>
        </p:nvSpPr>
        <p:spPr bwMode="auto">
          <a:xfrm>
            <a:off x="3276600" y="1219200"/>
            <a:ext cx="56388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Homework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3124200" y="2477741"/>
            <a:ext cx="5809539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- Write a paragraph about one of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your family </a:t>
            </a:r>
            <a:r>
              <a:rPr lang="en-US" sz="2800" b="1" dirty="0" smtClean="0">
                <a:solidFill>
                  <a:srgbClr val="3333FF"/>
                </a:solidFill>
                <a:latin typeface="Arial" panose="020B0604020202020204" pitchFamily="34" charset="0"/>
              </a:rPr>
              <a:t>member.</a:t>
            </a:r>
            <a:endParaRPr lang="en-US" sz="2800" b="1" dirty="0">
              <a:solidFill>
                <a:srgbClr val="3333FF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2800" b="1" dirty="0" smtClean="0">
                <a:solidFill>
                  <a:srgbClr val="3333FF"/>
                </a:solidFill>
                <a:latin typeface="Arial" panose="020B0604020202020204" pitchFamily="34" charset="0"/>
              </a:rPr>
              <a:t>- </a:t>
            </a:r>
            <a:r>
              <a:rPr lang="pt-BR" sz="2800" b="1" dirty="0">
                <a:solidFill>
                  <a:srgbClr val="3333FF"/>
                </a:solidFill>
                <a:latin typeface="Arial" panose="020B0604020202020204" pitchFamily="34" charset="0"/>
              </a:rPr>
              <a:t>Prepare the next lesson</a:t>
            </a:r>
            <a:endParaRPr lang="en-US" sz="2800" b="1" dirty="0">
              <a:solidFill>
                <a:srgbClr val="3333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452975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0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0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/>
    </p:bldLst>
  </p:timing>
</p:sld>
</file>

<file path=ppt/theme/theme1.xml><?xml version="1.0" encoding="utf-8"?>
<a:theme xmlns:a="http://schemas.openxmlformats.org/drawingml/2006/main" name="Proposal">
  <a:themeElements>
    <a:clrScheme name="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Propos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Proposal">
  <a:themeElements>
    <a:clrScheme name="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Propos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anose="030F0702030302020204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anose="030F0702030302020204" pitchFamily="66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anose="030F0702030302020204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anose="030F0702030302020204" pitchFamily="66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2_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anose="030F0702030302020204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anose="030F0702030302020204" pitchFamily="66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305</Words>
  <Application>Microsoft Office PowerPoint</Application>
  <PresentationFormat>Widescreen</PresentationFormat>
  <Paragraphs>64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Arial Black</vt:lpstr>
      <vt:lpstr>Comic Sans MS</vt:lpstr>
      <vt:lpstr>Wingdings</vt:lpstr>
      <vt:lpstr>Proposal</vt:lpstr>
      <vt:lpstr>Default Design</vt:lpstr>
      <vt:lpstr>1_Proposal</vt:lpstr>
      <vt:lpstr>Crayons</vt:lpstr>
      <vt:lpstr>1_Crayons</vt:lpstr>
      <vt:lpstr>2_Crayons</vt:lpstr>
      <vt:lpstr>UNIT 1:MY FRIENDS</vt:lpstr>
      <vt:lpstr>PowerPoint Presentation</vt:lpstr>
      <vt:lpstr>PowerPoint Presentation</vt:lpstr>
      <vt:lpstr>Read the information about Tam. The answer the questions.</vt:lpstr>
      <vt:lpstr>Make a similar form for your partner  (one of your classmates)</vt:lpstr>
      <vt:lpstr>Now write a paragraph about your classmate using the information in your form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1:MY FRIENDS</dc:title>
  <dc:creator>Admin</dc:creator>
  <cp:lastModifiedBy>Admin</cp:lastModifiedBy>
  <cp:revision>6</cp:revision>
  <dcterms:created xsi:type="dcterms:W3CDTF">2021-08-31T06:50:47Z</dcterms:created>
  <dcterms:modified xsi:type="dcterms:W3CDTF">2021-08-31T08:11:49Z</dcterms:modified>
</cp:coreProperties>
</file>